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"/>
  </p:handoutMasterIdLst>
  <p:sldIdLst>
    <p:sldId id="256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0"/>
    <a:srgbClr val="FEF6F6"/>
    <a:srgbClr val="F8B3AF"/>
    <a:srgbClr val="F47C7C"/>
    <a:srgbClr val="F3A3A3"/>
    <a:srgbClr val="F05D56"/>
    <a:srgbClr val="EE4037"/>
    <a:srgbClr val="F16C65"/>
    <a:srgbClr val="F65050"/>
    <a:srgbClr val="EF5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9843DA-77DF-4E85-B38E-F2AC084A31D9}" v="3" dt="2021-10-18T04:40:26.831"/>
    <p1510:client id="{44D3E767-A552-449C-9C6C-68C587492013}" v="184" dt="2021-10-18T00:11:00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80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 Hao Liang" userId="61d8bc9d-a2a3-4a49-af49-98edb643a714" providerId="ADAL" clId="{359843DA-77DF-4E85-B38E-F2AC084A31D9}"/>
    <pc:docChg chg="undo custSel modSld modMainMaster">
      <pc:chgData name="Wen Hao Liang" userId="61d8bc9d-a2a3-4a49-af49-98edb643a714" providerId="ADAL" clId="{359843DA-77DF-4E85-B38E-F2AC084A31D9}" dt="2021-10-18T04:40:49.652" v="26" actId="1037"/>
      <pc:docMkLst>
        <pc:docMk/>
      </pc:docMkLst>
      <pc:sldChg chg="modSp mod">
        <pc:chgData name="Wen Hao Liang" userId="61d8bc9d-a2a3-4a49-af49-98edb643a714" providerId="ADAL" clId="{359843DA-77DF-4E85-B38E-F2AC084A31D9}" dt="2021-10-18T04:39:34.023" v="1" actId="207"/>
        <pc:sldMkLst>
          <pc:docMk/>
          <pc:sldMk cId="168482497" sldId="256"/>
        </pc:sldMkLst>
        <pc:picChg chg="mod">
          <ac:chgData name="Wen Hao Liang" userId="61d8bc9d-a2a3-4a49-af49-98edb643a714" providerId="ADAL" clId="{359843DA-77DF-4E85-B38E-F2AC084A31D9}" dt="2021-10-18T04:39:34.023" v="1" actId="207"/>
          <ac:picMkLst>
            <pc:docMk/>
            <pc:sldMk cId="168482497" sldId="256"/>
            <ac:picMk id="20" creationId="{81FA222C-C060-4C24-9272-2E235EB88958}"/>
          </ac:picMkLst>
        </pc:picChg>
        <pc:picChg chg="mod">
          <ac:chgData name="Wen Hao Liang" userId="61d8bc9d-a2a3-4a49-af49-98edb643a714" providerId="ADAL" clId="{359843DA-77DF-4E85-B38E-F2AC084A31D9}" dt="2021-10-18T04:39:34.023" v="1" actId="207"/>
          <ac:picMkLst>
            <pc:docMk/>
            <pc:sldMk cId="168482497" sldId="256"/>
            <ac:picMk id="22" creationId="{271065D2-960F-4877-A01F-01115FA90DD1}"/>
          </ac:picMkLst>
        </pc:picChg>
        <pc:picChg chg="mod">
          <ac:chgData name="Wen Hao Liang" userId="61d8bc9d-a2a3-4a49-af49-98edb643a714" providerId="ADAL" clId="{359843DA-77DF-4E85-B38E-F2AC084A31D9}" dt="2021-10-18T04:39:34.023" v="1" actId="207"/>
          <ac:picMkLst>
            <pc:docMk/>
            <pc:sldMk cId="168482497" sldId="256"/>
            <ac:picMk id="24" creationId="{DAEE0871-483C-480B-9929-1574D7046F55}"/>
          </ac:picMkLst>
        </pc:picChg>
        <pc:picChg chg="mod">
          <ac:chgData name="Wen Hao Liang" userId="61d8bc9d-a2a3-4a49-af49-98edb643a714" providerId="ADAL" clId="{359843DA-77DF-4E85-B38E-F2AC084A31D9}" dt="2021-10-18T04:39:34.023" v="1" actId="207"/>
          <ac:picMkLst>
            <pc:docMk/>
            <pc:sldMk cId="168482497" sldId="256"/>
            <ac:picMk id="26" creationId="{A469AAF5-F5F3-4305-B642-BB5585D3D0BE}"/>
          </ac:picMkLst>
        </pc:picChg>
        <pc:picChg chg="mod">
          <ac:chgData name="Wen Hao Liang" userId="61d8bc9d-a2a3-4a49-af49-98edb643a714" providerId="ADAL" clId="{359843DA-77DF-4E85-B38E-F2AC084A31D9}" dt="2021-10-18T04:39:34.023" v="1" actId="207"/>
          <ac:picMkLst>
            <pc:docMk/>
            <pc:sldMk cId="168482497" sldId="256"/>
            <ac:picMk id="32" creationId="{EBEBFC78-DCA3-43FB-BDAE-55070BDA8670}"/>
          </ac:picMkLst>
        </pc:picChg>
        <pc:picChg chg="mod">
          <ac:chgData name="Wen Hao Liang" userId="61d8bc9d-a2a3-4a49-af49-98edb643a714" providerId="ADAL" clId="{359843DA-77DF-4E85-B38E-F2AC084A31D9}" dt="2021-10-18T04:39:34.023" v="1" actId="207"/>
          <ac:picMkLst>
            <pc:docMk/>
            <pc:sldMk cId="168482497" sldId="256"/>
            <ac:picMk id="34" creationId="{7D9FF253-1F09-4B30-BD13-EE3AA53B797A}"/>
          </ac:picMkLst>
        </pc:picChg>
        <pc:picChg chg="mod">
          <ac:chgData name="Wen Hao Liang" userId="61d8bc9d-a2a3-4a49-af49-98edb643a714" providerId="ADAL" clId="{359843DA-77DF-4E85-B38E-F2AC084A31D9}" dt="2021-10-18T04:39:34.023" v="1" actId="207"/>
          <ac:picMkLst>
            <pc:docMk/>
            <pc:sldMk cId="168482497" sldId="256"/>
            <ac:picMk id="36" creationId="{0B060774-84A7-457B-A668-FBE67F6D51C5}"/>
          </ac:picMkLst>
        </pc:picChg>
        <pc:picChg chg="mod">
          <ac:chgData name="Wen Hao Liang" userId="61d8bc9d-a2a3-4a49-af49-98edb643a714" providerId="ADAL" clId="{359843DA-77DF-4E85-B38E-F2AC084A31D9}" dt="2021-10-18T04:39:34.023" v="1" actId="207"/>
          <ac:picMkLst>
            <pc:docMk/>
            <pc:sldMk cId="168482497" sldId="256"/>
            <ac:picMk id="39" creationId="{6E1770F2-F98B-48D9-966D-F17068B32349}"/>
          </ac:picMkLst>
        </pc:picChg>
      </pc:sldChg>
      <pc:sldMasterChg chg="modSldLayout">
        <pc:chgData name="Wen Hao Liang" userId="61d8bc9d-a2a3-4a49-af49-98edb643a714" providerId="ADAL" clId="{359843DA-77DF-4E85-B38E-F2AC084A31D9}" dt="2021-10-18T04:40:49.652" v="26" actId="1037"/>
        <pc:sldMasterMkLst>
          <pc:docMk/>
          <pc:sldMasterMk cId="519459900" sldId="2147483660"/>
        </pc:sldMasterMkLst>
        <pc:sldLayoutChg chg="addSp delSp modSp mod">
          <pc:chgData name="Wen Hao Liang" userId="61d8bc9d-a2a3-4a49-af49-98edb643a714" providerId="ADAL" clId="{359843DA-77DF-4E85-B38E-F2AC084A31D9}" dt="2021-10-18T04:40:49.652" v="26" actId="1037"/>
          <pc:sldLayoutMkLst>
            <pc:docMk/>
            <pc:sldMasterMk cId="519459900" sldId="2147483660"/>
            <pc:sldLayoutMk cId="3433309340" sldId="2147483672"/>
          </pc:sldLayoutMkLst>
          <pc:spChg chg="add del">
            <ac:chgData name="Wen Hao Liang" userId="61d8bc9d-a2a3-4a49-af49-98edb643a714" providerId="ADAL" clId="{359843DA-77DF-4E85-B38E-F2AC084A31D9}" dt="2021-10-18T04:40:25.473" v="12" actId="478"/>
            <ac:spMkLst>
              <pc:docMk/>
              <pc:sldMasterMk cId="519459900" sldId="2147483660"/>
              <pc:sldLayoutMk cId="3433309340" sldId="2147483672"/>
              <ac:spMk id="10" creationId="{81E8CB19-961B-4AA7-B42C-7C4B6AC2818A}"/>
            </ac:spMkLst>
          </pc:spChg>
          <pc:spChg chg="add del">
            <ac:chgData name="Wen Hao Liang" userId="61d8bc9d-a2a3-4a49-af49-98edb643a714" providerId="ADAL" clId="{359843DA-77DF-4E85-B38E-F2AC084A31D9}" dt="2021-10-18T04:40:06.621" v="4" actId="21"/>
            <ac:spMkLst>
              <pc:docMk/>
              <pc:sldMasterMk cId="519459900" sldId="2147483660"/>
              <pc:sldLayoutMk cId="3433309340" sldId="2147483672"/>
              <ac:spMk id="14" creationId="{7DFCCBC8-3C8B-46F8-AA5B-02BFCFF02867}"/>
            </ac:spMkLst>
          </pc:spChg>
          <pc:spChg chg="mod ord">
            <ac:chgData name="Wen Hao Liang" userId="61d8bc9d-a2a3-4a49-af49-98edb643a714" providerId="ADAL" clId="{359843DA-77DF-4E85-B38E-F2AC084A31D9}" dt="2021-10-18T04:40:49.652" v="26" actId="1037"/>
            <ac:spMkLst>
              <pc:docMk/>
              <pc:sldMasterMk cId="519459900" sldId="2147483660"/>
              <pc:sldLayoutMk cId="3433309340" sldId="2147483672"/>
              <ac:spMk id="17" creationId="{AACD3005-C57E-4272-83F9-3B6B959ED74C}"/>
            </ac:spMkLst>
          </pc:spChg>
          <pc:picChg chg="add del mod">
            <ac:chgData name="Wen Hao Liang" userId="61d8bc9d-a2a3-4a49-af49-98edb643a714" providerId="ADAL" clId="{359843DA-77DF-4E85-B38E-F2AC084A31D9}" dt="2021-10-18T04:40:19.394" v="9"/>
            <ac:picMkLst>
              <pc:docMk/>
              <pc:sldMasterMk cId="519459900" sldId="2147483660"/>
              <pc:sldLayoutMk cId="3433309340" sldId="2147483672"/>
              <ac:picMk id="3" creationId="{0799DAEA-E32B-4C58-B5CF-31C34C0DDAB9}"/>
            </ac:picMkLst>
          </pc:picChg>
          <pc:picChg chg="add mod">
            <ac:chgData name="Wen Hao Liang" userId="61d8bc9d-a2a3-4a49-af49-98edb643a714" providerId="ADAL" clId="{359843DA-77DF-4E85-B38E-F2AC084A31D9}" dt="2021-10-18T04:40:38.617" v="14" actId="1076"/>
            <ac:picMkLst>
              <pc:docMk/>
              <pc:sldMasterMk cId="519459900" sldId="2147483660"/>
              <pc:sldLayoutMk cId="3433309340" sldId="2147483672"/>
              <ac:picMk id="4" creationId="{E171B20B-A04C-4287-8237-8EE490832E3C}"/>
            </ac:picMkLst>
          </pc:picChg>
          <pc:picChg chg="add del">
            <ac:chgData name="Wen Hao Liang" userId="61d8bc9d-a2a3-4a49-af49-98edb643a714" providerId="ADAL" clId="{359843DA-77DF-4E85-B38E-F2AC084A31D9}" dt="2021-10-18T04:40:06.621" v="4" actId="21"/>
            <ac:picMkLst>
              <pc:docMk/>
              <pc:sldMasterMk cId="519459900" sldId="2147483660"/>
              <pc:sldLayoutMk cId="3433309340" sldId="2147483672"/>
              <ac:picMk id="16" creationId="{EF2FC2F0-1487-436E-A5C7-21E62AB41C00}"/>
            </ac:picMkLst>
          </pc:picChg>
        </pc:sldLayoutChg>
      </pc:sldMasterChg>
    </pc:docChg>
  </pc:docChgLst>
  <pc:docChgLst>
    <pc:chgData name="Wen Hao Liang" userId="8bba3898-0b9e-4051-8a7d-dbf1e257ae80" providerId="ADAL" clId="{44D3E767-A552-449C-9C6C-68C587492013}"/>
    <pc:docChg chg="undo custSel modSld modMainMaster">
      <pc:chgData name="Wen Hao Liang" userId="8bba3898-0b9e-4051-8a7d-dbf1e257ae80" providerId="ADAL" clId="{44D3E767-A552-449C-9C6C-68C587492013}" dt="2021-10-18T02:37:02.196" v="753" actId="20577"/>
      <pc:docMkLst>
        <pc:docMk/>
      </pc:docMkLst>
      <pc:sldChg chg="addSp delSp modSp mod">
        <pc:chgData name="Wen Hao Liang" userId="8bba3898-0b9e-4051-8a7d-dbf1e257ae80" providerId="ADAL" clId="{44D3E767-A552-449C-9C6C-68C587492013}" dt="2021-10-18T02:37:02.196" v="753" actId="20577"/>
        <pc:sldMkLst>
          <pc:docMk/>
          <pc:sldMk cId="168482497" sldId="256"/>
        </pc:sldMkLst>
        <pc:spChg chg="add del mod">
          <ac:chgData name="Wen Hao Liang" userId="8bba3898-0b9e-4051-8a7d-dbf1e257ae80" providerId="ADAL" clId="{44D3E767-A552-449C-9C6C-68C587492013}" dt="2021-10-18T00:00:52.887" v="580"/>
          <ac:spMkLst>
            <pc:docMk/>
            <pc:sldMk cId="168482497" sldId="256"/>
            <ac:spMk id="2" creationId="{19B74835-C59D-4C4C-ACF1-19F59AA80A76}"/>
          </ac:spMkLst>
        </pc:spChg>
        <pc:spChg chg="add mod">
          <ac:chgData name="Wen Hao Liang" userId="8bba3898-0b9e-4051-8a7d-dbf1e257ae80" providerId="ADAL" clId="{44D3E767-A552-449C-9C6C-68C587492013}" dt="2021-10-18T02:36:50.537" v="744" actId="20577"/>
          <ac:spMkLst>
            <pc:docMk/>
            <pc:sldMk cId="168482497" sldId="256"/>
            <ac:spMk id="3" creationId="{4C5720A6-4CFB-4B23-8AEC-6433C80C1FB4}"/>
          </ac:spMkLst>
        </pc:spChg>
        <pc:spChg chg="del">
          <ac:chgData name="Wen Hao Liang" userId="8bba3898-0b9e-4051-8a7d-dbf1e257ae80" providerId="ADAL" clId="{44D3E767-A552-449C-9C6C-68C587492013}" dt="2021-10-18T00:07:52.495" v="632" actId="931"/>
          <ac:spMkLst>
            <pc:docMk/>
            <pc:sldMk cId="168482497" sldId="256"/>
            <ac:spMk id="4" creationId="{BAFA036E-28BC-4454-AE2C-1EAC0BBDC5A9}"/>
          </ac:spMkLst>
        </pc:spChg>
        <pc:spChg chg="add mod">
          <ac:chgData name="Wen Hao Liang" userId="8bba3898-0b9e-4051-8a7d-dbf1e257ae80" providerId="ADAL" clId="{44D3E767-A552-449C-9C6C-68C587492013}" dt="2021-10-18T00:01:16.030" v="612" actId="1076"/>
          <ac:spMkLst>
            <pc:docMk/>
            <pc:sldMk cId="168482497" sldId="256"/>
            <ac:spMk id="5" creationId="{504E7B91-45E0-4A3C-8CBE-3002FCBBC174}"/>
          </ac:spMkLst>
        </pc:spChg>
        <pc:spChg chg="add mod">
          <ac:chgData name="Wen Hao Liang" userId="8bba3898-0b9e-4051-8a7d-dbf1e257ae80" providerId="ADAL" clId="{44D3E767-A552-449C-9C6C-68C587492013}" dt="2021-10-18T02:37:02.196" v="753" actId="20577"/>
          <ac:spMkLst>
            <pc:docMk/>
            <pc:sldMk cId="168482497" sldId="256"/>
            <ac:spMk id="6" creationId="{1F54004B-A36C-49FC-8757-AF9D913E3470}"/>
          </ac:spMkLst>
        </pc:spChg>
        <pc:spChg chg="add mod">
          <ac:chgData name="Wen Hao Liang" userId="8bba3898-0b9e-4051-8a7d-dbf1e257ae80" providerId="ADAL" clId="{44D3E767-A552-449C-9C6C-68C587492013}" dt="2021-10-18T00:01:32.533" v="624" actId="1076"/>
          <ac:spMkLst>
            <pc:docMk/>
            <pc:sldMk cId="168482497" sldId="256"/>
            <ac:spMk id="7" creationId="{F1123195-933F-4668-92ED-536F0AF39BB9}"/>
          </ac:spMkLst>
        </pc:spChg>
        <pc:spChg chg="add mod">
          <ac:chgData name="Wen Hao Liang" userId="8bba3898-0b9e-4051-8a7d-dbf1e257ae80" providerId="ADAL" clId="{44D3E767-A552-449C-9C6C-68C587492013}" dt="2021-10-18T00:01:36.402" v="626" actId="1076"/>
          <ac:spMkLst>
            <pc:docMk/>
            <pc:sldMk cId="168482497" sldId="256"/>
            <ac:spMk id="8" creationId="{1A41DB8B-C490-478D-9978-622618B5ED5E}"/>
          </ac:spMkLst>
        </pc:spChg>
        <pc:spChg chg="add mod">
          <ac:chgData name="Wen Hao Liang" userId="8bba3898-0b9e-4051-8a7d-dbf1e257ae80" providerId="ADAL" clId="{44D3E767-A552-449C-9C6C-68C587492013}" dt="2021-10-18T00:01:44.749" v="628" actId="1076"/>
          <ac:spMkLst>
            <pc:docMk/>
            <pc:sldMk cId="168482497" sldId="256"/>
            <ac:spMk id="9" creationId="{91C8D821-F8A5-44BC-83F7-2F8DAAD11D77}"/>
          </ac:spMkLst>
        </pc:spChg>
        <pc:spChg chg="add mod">
          <ac:chgData name="Wen Hao Liang" userId="8bba3898-0b9e-4051-8a7d-dbf1e257ae80" providerId="ADAL" clId="{44D3E767-A552-449C-9C6C-68C587492013}" dt="2021-10-18T00:01:44.749" v="628" actId="1076"/>
          <ac:spMkLst>
            <pc:docMk/>
            <pc:sldMk cId="168482497" sldId="256"/>
            <ac:spMk id="10" creationId="{48C41F43-D7A4-42E2-A821-9A9FE726C17E}"/>
          </ac:spMkLst>
        </pc:spChg>
        <pc:spChg chg="add mod">
          <ac:chgData name="Wen Hao Liang" userId="8bba3898-0b9e-4051-8a7d-dbf1e257ae80" providerId="ADAL" clId="{44D3E767-A552-449C-9C6C-68C587492013}" dt="2021-10-18T00:01:44.749" v="628" actId="1076"/>
          <ac:spMkLst>
            <pc:docMk/>
            <pc:sldMk cId="168482497" sldId="256"/>
            <ac:spMk id="11" creationId="{DA53BBC8-3AA0-49F7-99A4-CF22FC8D0B1C}"/>
          </ac:spMkLst>
        </pc:spChg>
        <pc:spChg chg="add mod">
          <ac:chgData name="Wen Hao Liang" userId="8bba3898-0b9e-4051-8a7d-dbf1e257ae80" providerId="ADAL" clId="{44D3E767-A552-449C-9C6C-68C587492013}" dt="2021-10-18T00:01:44.749" v="628" actId="1076"/>
          <ac:spMkLst>
            <pc:docMk/>
            <pc:sldMk cId="168482497" sldId="256"/>
            <ac:spMk id="12" creationId="{8968937A-DE02-4A4F-B4C7-B04952F98A79}"/>
          </ac:spMkLst>
        </pc:spChg>
        <pc:spChg chg="add mod">
          <ac:chgData name="Wen Hao Liang" userId="8bba3898-0b9e-4051-8a7d-dbf1e257ae80" providerId="ADAL" clId="{44D3E767-A552-449C-9C6C-68C587492013}" dt="2021-10-18T00:01:52.206" v="631" actId="1036"/>
          <ac:spMkLst>
            <pc:docMk/>
            <pc:sldMk cId="168482497" sldId="256"/>
            <ac:spMk id="13" creationId="{FCAF2662-E6CF-46C5-B2F1-407A433357BA}"/>
          </ac:spMkLst>
        </pc:spChg>
        <pc:spChg chg="add mod">
          <ac:chgData name="Wen Hao Liang" userId="8bba3898-0b9e-4051-8a7d-dbf1e257ae80" providerId="ADAL" clId="{44D3E767-A552-449C-9C6C-68C587492013}" dt="2021-10-18T00:01:52.206" v="631" actId="1036"/>
          <ac:spMkLst>
            <pc:docMk/>
            <pc:sldMk cId="168482497" sldId="256"/>
            <ac:spMk id="14" creationId="{0FB39FE1-207C-4D16-83B9-1B62F06BC2DB}"/>
          </ac:spMkLst>
        </pc:spChg>
        <pc:spChg chg="add mod">
          <ac:chgData name="Wen Hao Liang" userId="8bba3898-0b9e-4051-8a7d-dbf1e257ae80" providerId="ADAL" clId="{44D3E767-A552-449C-9C6C-68C587492013}" dt="2021-10-18T00:01:52.206" v="631" actId="1036"/>
          <ac:spMkLst>
            <pc:docMk/>
            <pc:sldMk cId="168482497" sldId="256"/>
            <ac:spMk id="15" creationId="{6D75AC65-92D6-4699-B926-96062DC2E0A8}"/>
          </ac:spMkLst>
        </pc:spChg>
        <pc:spChg chg="add mod">
          <ac:chgData name="Wen Hao Liang" userId="8bba3898-0b9e-4051-8a7d-dbf1e257ae80" providerId="ADAL" clId="{44D3E767-A552-449C-9C6C-68C587492013}" dt="2021-10-18T00:01:52.206" v="631" actId="1036"/>
          <ac:spMkLst>
            <pc:docMk/>
            <pc:sldMk cId="168482497" sldId="256"/>
            <ac:spMk id="16" creationId="{ECD4FF25-AC91-41AE-BA9F-28C6FB7C2A7F}"/>
          </ac:spMkLst>
        </pc:spChg>
        <pc:spChg chg="add del mod">
          <ac:chgData name="Wen Hao Liang" userId="8bba3898-0b9e-4051-8a7d-dbf1e257ae80" providerId="ADAL" clId="{44D3E767-A552-449C-9C6C-68C587492013}" dt="2021-10-18T00:08:51.503" v="644" actId="931"/>
          <ac:spMkLst>
            <pc:docMk/>
            <pc:sldMk cId="168482497" sldId="256"/>
            <ac:spMk id="28" creationId="{ED46DAE5-DF0E-4AF2-AFC6-EB72A42F4A3B}"/>
          </ac:spMkLst>
        </pc:spChg>
        <pc:spChg chg="add mod">
          <ac:chgData name="Wen Hao Liang" userId="8bba3898-0b9e-4051-8a7d-dbf1e257ae80" providerId="ADAL" clId="{44D3E767-A552-449C-9C6C-68C587492013}" dt="2021-10-18T00:08:54.212" v="645" actId="478"/>
          <ac:spMkLst>
            <pc:docMk/>
            <pc:sldMk cId="168482497" sldId="256"/>
            <ac:spMk id="38" creationId="{95486391-7A10-414B-A93E-F5B5D9205567}"/>
          </ac:spMkLst>
        </pc:spChg>
        <pc:picChg chg="add del mod">
          <ac:chgData name="Wen Hao Liang" userId="8bba3898-0b9e-4051-8a7d-dbf1e257ae80" providerId="ADAL" clId="{44D3E767-A552-449C-9C6C-68C587492013}" dt="2021-10-18T00:08:04.891" v="637" actId="478"/>
          <ac:picMkLst>
            <pc:docMk/>
            <pc:sldMk cId="168482497" sldId="256"/>
            <ac:picMk id="18" creationId="{990B2ECC-1CCC-4497-B761-4E7CCDB1E552}"/>
          </ac:picMkLst>
        </pc:picChg>
        <pc:picChg chg="add mod">
          <ac:chgData name="Wen Hao Liang" userId="8bba3898-0b9e-4051-8a7d-dbf1e257ae80" providerId="ADAL" clId="{44D3E767-A552-449C-9C6C-68C587492013}" dt="2021-10-18T00:10:03.734" v="656" actId="408"/>
          <ac:picMkLst>
            <pc:docMk/>
            <pc:sldMk cId="168482497" sldId="256"/>
            <ac:picMk id="20" creationId="{81FA222C-C060-4C24-9272-2E235EB88958}"/>
          </ac:picMkLst>
        </pc:picChg>
        <pc:picChg chg="add mod">
          <ac:chgData name="Wen Hao Liang" userId="8bba3898-0b9e-4051-8a7d-dbf1e257ae80" providerId="ADAL" clId="{44D3E767-A552-449C-9C6C-68C587492013}" dt="2021-10-18T00:10:03.734" v="656" actId="408"/>
          <ac:picMkLst>
            <pc:docMk/>
            <pc:sldMk cId="168482497" sldId="256"/>
            <ac:picMk id="22" creationId="{271065D2-960F-4877-A01F-01115FA90DD1}"/>
          </ac:picMkLst>
        </pc:picChg>
        <pc:picChg chg="add mod">
          <ac:chgData name="Wen Hao Liang" userId="8bba3898-0b9e-4051-8a7d-dbf1e257ae80" providerId="ADAL" clId="{44D3E767-A552-449C-9C6C-68C587492013}" dt="2021-10-18T00:08:08.528" v="638" actId="1076"/>
          <ac:picMkLst>
            <pc:docMk/>
            <pc:sldMk cId="168482497" sldId="256"/>
            <ac:picMk id="24" creationId="{DAEE0871-483C-480B-9929-1574D7046F55}"/>
          </ac:picMkLst>
        </pc:picChg>
        <pc:picChg chg="add mod">
          <ac:chgData name="Wen Hao Liang" userId="8bba3898-0b9e-4051-8a7d-dbf1e257ae80" providerId="ADAL" clId="{44D3E767-A552-449C-9C6C-68C587492013}" dt="2021-10-18T00:10:03.734" v="656" actId="408"/>
          <ac:picMkLst>
            <pc:docMk/>
            <pc:sldMk cId="168482497" sldId="256"/>
            <ac:picMk id="26" creationId="{A469AAF5-F5F3-4305-B642-BB5585D3D0BE}"/>
          </ac:picMkLst>
        </pc:picChg>
        <pc:picChg chg="add del mod">
          <ac:chgData name="Wen Hao Liang" userId="8bba3898-0b9e-4051-8a7d-dbf1e257ae80" providerId="ADAL" clId="{44D3E767-A552-449C-9C6C-68C587492013}" dt="2021-10-18T00:08:54.212" v="645" actId="478"/>
          <ac:picMkLst>
            <pc:docMk/>
            <pc:sldMk cId="168482497" sldId="256"/>
            <ac:picMk id="30" creationId="{5BB32339-CD21-4008-B924-87B3B1F1D8C0}"/>
          </ac:picMkLst>
        </pc:picChg>
        <pc:picChg chg="add mod">
          <ac:chgData name="Wen Hao Liang" userId="8bba3898-0b9e-4051-8a7d-dbf1e257ae80" providerId="ADAL" clId="{44D3E767-A552-449C-9C6C-68C587492013}" dt="2021-10-18T00:10:03.734" v="656" actId="408"/>
          <ac:picMkLst>
            <pc:docMk/>
            <pc:sldMk cId="168482497" sldId="256"/>
            <ac:picMk id="32" creationId="{EBEBFC78-DCA3-43FB-BDAE-55070BDA8670}"/>
          </ac:picMkLst>
        </pc:picChg>
        <pc:picChg chg="add mod">
          <ac:chgData name="Wen Hao Liang" userId="8bba3898-0b9e-4051-8a7d-dbf1e257ae80" providerId="ADAL" clId="{44D3E767-A552-449C-9C6C-68C587492013}" dt="2021-10-18T00:10:03.734" v="656" actId="408"/>
          <ac:picMkLst>
            <pc:docMk/>
            <pc:sldMk cId="168482497" sldId="256"/>
            <ac:picMk id="34" creationId="{7D9FF253-1F09-4B30-BD13-EE3AA53B797A}"/>
          </ac:picMkLst>
        </pc:picChg>
        <pc:picChg chg="add mod">
          <ac:chgData name="Wen Hao Liang" userId="8bba3898-0b9e-4051-8a7d-dbf1e257ae80" providerId="ADAL" clId="{44D3E767-A552-449C-9C6C-68C587492013}" dt="2021-10-18T00:10:03.734" v="656" actId="408"/>
          <ac:picMkLst>
            <pc:docMk/>
            <pc:sldMk cId="168482497" sldId="256"/>
            <ac:picMk id="36" creationId="{0B060774-84A7-457B-A668-FBE67F6D51C5}"/>
          </ac:picMkLst>
        </pc:picChg>
        <pc:picChg chg="add mod">
          <ac:chgData name="Wen Hao Liang" userId="8bba3898-0b9e-4051-8a7d-dbf1e257ae80" providerId="ADAL" clId="{44D3E767-A552-449C-9C6C-68C587492013}" dt="2021-10-18T00:09:49.809" v="655" actId="1076"/>
          <ac:picMkLst>
            <pc:docMk/>
            <pc:sldMk cId="168482497" sldId="256"/>
            <ac:picMk id="39" creationId="{6E1770F2-F98B-48D9-966D-F17068B32349}"/>
          </ac:picMkLst>
        </pc:picChg>
      </pc:sldChg>
      <pc:sldMasterChg chg="modSldLayout sldLayoutOrd">
        <pc:chgData name="Wen Hao Liang" userId="8bba3898-0b9e-4051-8a7d-dbf1e257ae80" providerId="ADAL" clId="{44D3E767-A552-449C-9C6C-68C587492013}" dt="2021-10-18T00:12:09.798" v="738" actId="1036"/>
        <pc:sldMasterMkLst>
          <pc:docMk/>
          <pc:sldMasterMk cId="519459900" sldId="2147483660"/>
        </pc:sldMasterMkLst>
        <pc:sldLayoutChg chg="addSp delSp modSp mod ord">
          <pc:chgData name="Wen Hao Liang" userId="8bba3898-0b9e-4051-8a7d-dbf1e257ae80" providerId="ADAL" clId="{44D3E767-A552-449C-9C6C-68C587492013}" dt="2021-10-18T00:12:09.798" v="738" actId="1036"/>
          <pc:sldLayoutMkLst>
            <pc:docMk/>
            <pc:sldMasterMk cId="519459900" sldId="2147483660"/>
            <pc:sldLayoutMk cId="3433309340" sldId="2147483672"/>
          </pc:sldLayoutMkLst>
          <pc:spChg chg="del">
            <ac:chgData name="Wen Hao Liang" userId="8bba3898-0b9e-4051-8a7d-dbf1e257ae80" providerId="ADAL" clId="{44D3E767-A552-449C-9C6C-68C587492013}" dt="2021-10-17T23:54:09.317" v="301" actId="478"/>
            <ac:spMkLst>
              <pc:docMk/>
              <pc:sldMasterMk cId="519459900" sldId="2147483660"/>
              <pc:sldLayoutMk cId="3433309340" sldId="2147483672"/>
              <ac:spMk id="3" creationId="{25A33722-A63E-4A6F-80B1-5074365E2D74}"/>
            </ac:spMkLst>
          </pc:spChg>
          <pc:spChg chg="del">
            <ac:chgData name="Wen Hao Liang" userId="8bba3898-0b9e-4051-8a7d-dbf1e257ae80" providerId="ADAL" clId="{44D3E767-A552-449C-9C6C-68C587492013}" dt="2021-10-17T23:54:10.856" v="302" actId="478"/>
            <ac:spMkLst>
              <pc:docMk/>
              <pc:sldMasterMk cId="519459900" sldId="2147483660"/>
              <pc:sldLayoutMk cId="3433309340" sldId="2147483672"/>
              <ac:spMk id="4" creationId="{EAE8B6F1-EBCD-4225-AC3C-4866BA07A4A8}"/>
            </ac:spMkLst>
          </pc:spChg>
          <pc:spChg chg="del">
            <ac:chgData name="Wen Hao Liang" userId="8bba3898-0b9e-4051-8a7d-dbf1e257ae80" providerId="ADAL" clId="{44D3E767-A552-449C-9C6C-68C587492013}" dt="2021-10-17T23:54:12.044" v="303" actId="478"/>
            <ac:spMkLst>
              <pc:docMk/>
              <pc:sldMasterMk cId="519459900" sldId="2147483660"/>
              <pc:sldLayoutMk cId="3433309340" sldId="2147483672"/>
              <ac:spMk id="5" creationId="{FA6F3C6D-2F11-4B95-9115-94ED386F0C20}"/>
            </ac:spMkLst>
          </pc:spChg>
          <pc:spChg chg="mod">
            <ac:chgData name="Wen Hao Liang" userId="8bba3898-0b9e-4051-8a7d-dbf1e257ae80" providerId="ADAL" clId="{44D3E767-A552-449C-9C6C-68C587492013}" dt="2021-10-18T00:00:34.495" v="576" actId="1038"/>
            <ac:spMkLst>
              <pc:docMk/>
              <pc:sldMasterMk cId="519459900" sldId="2147483660"/>
              <pc:sldLayoutMk cId="3433309340" sldId="2147483672"/>
              <ac:spMk id="9" creationId="{7EF09450-AD2B-4B3F-905E-5118DB725D09}"/>
            </ac:spMkLst>
          </pc:spChg>
          <pc:spChg chg="mod">
            <ac:chgData name="Wen Hao Liang" userId="8bba3898-0b9e-4051-8a7d-dbf1e257ae80" providerId="ADAL" clId="{44D3E767-A552-449C-9C6C-68C587492013}" dt="2021-10-18T00:00:34.495" v="576" actId="1038"/>
            <ac:spMkLst>
              <pc:docMk/>
              <pc:sldMasterMk cId="519459900" sldId="2147483660"/>
              <pc:sldLayoutMk cId="3433309340" sldId="2147483672"/>
              <ac:spMk id="10" creationId="{81E8CB19-961B-4AA7-B42C-7C4B6AC2818A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12" creationId="{E443A59A-E617-4F0B-96C8-F3BDAED11F74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13" creationId="{7B6D34E5-B046-4582-9329-53570723D719}"/>
            </ac:spMkLst>
          </pc:spChg>
          <pc:spChg chg="mod">
            <ac:chgData name="Wen Hao Liang" userId="8bba3898-0b9e-4051-8a7d-dbf1e257ae80" providerId="ADAL" clId="{44D3E767-A552-449C-9C6C-68C587492013}" dt="2021-10-18T00:00:34.495" v="576" actId="1038"/>
            <ac:spMkLst>
              <pc:docMk/>
              <pc:sldMasterMk cId="519459900" sldId="2147483660"/>
              <pc:sldLayoutMk cId="3433309340" sldId="2147483672"/>
              <ac:spMk id="14" creationId="{7DFCCBC8-3C8B-46F8-AA5B-02BFCFF02867}"/>
            </ac:spMkLst>
          </pc:spChg>
          <pc:spChg chg="add mod">
            <ac:chgData name="Wen Hao Liang" userId="8bba3898-0b9e-4051-8a7d-dbf1e257ae80" providerId="ADAL" clId="{44D3E767-A552-449C-9C6C-68C587492013}" dt="2021-10-18T00:12:09.798" v="738" actId="1036"/>
            <ac:spMkLst>
              <pc:docMk/>
              <pc:sldMasterMk cId="519459900" sldId="2147483660"/>
              <pc:sldLayoutMk cId="3433309340" sldId="2147483672"/>
              <ac:spMk id="15" creationId="{808A6995-B6F6-4B88-9216-F80EB4DDDDB7}"/>
            </ac:spMkLst>
          </pc:spChg>
          <pc:spChg chg="mod">
            <ac:chgData name="Wen Hao Liang" userId="8bba3898-0b9e-4051-8a7d-dbf1e257ae80" providerId="ADAL" clId="{44D3E767-A552-449C-9C6C-68C587492013}" dt="2021-10-18T00:00:34.495" v="576" actId="1038"/>
            <ac:spMkLst>
              <pc:docMk/>
              <pc:sldMasterMk cId="519459900" sldId="2147483660"/>
              <pc:sldLayoutMk cId="3433309340" sldId="2147483672"/>
              <ac:spMk id="17" creationId="{AACD3005-C57E-4272-83F9-3B6B959ED74C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19" creationId="{4499076F-1392-4F6A-B877-8D85407831A5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20" creationId="{12EF9AEB-89F6-4F98-9463-5095D90C7D38}"/>
            </ac:spMkLst>
          </pc:spChg>
          <pc:spChg chg="del">
            <ac:chgData name="Wen Hao Liang" userId="8bba3898-0b9e-4051-8a7d-dbf1e257ae80" providerId="ADAL" clId="{44D3E767-A552-449C-9C6C-68C587492013}" dt="2021-10-17T23:41:48.168" v="6" actId="478"/>
            <ac:spMkLst>
              <pc:docMk/>
              <pc:sldMasterMk cId="519459900" sldId="2147483660"/>
              <pc:sldLayoutMk cId="3433309340" sldId="2147483672"/>
              <ac:spMk id="21" creationId="{5EB7BE31-79F7-4CCA-9380-350A243FB8C1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22" creationId="{71EC35EE-BB0E-4697-9381-FE5A1300C425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23" creationId="{674E13B1-5F0A-4EFF-8A46-B01718162B48}"/>
            </ac:spMkLst>
          </pc:spChg>
          <pc:spChg chg="add del">
            <ac:chgData name="Wen Hao Liang" userId="8bba3898-0b9e-4051-8a7d-dbf1e257ae80" providerId="ADAL" clId="{44D3E767-A552-449C-9C6C-68C587492013}" dt="2021-10-17T23:39:40.502" v="0" actId="11529"/>
            <ac:spMkLst>
              <pc:docMk/>
              <pc:sldMasterMk cId="519459900" sldId="2147483660"/>
              <pc:sldLayoutMk cId="3433309340" sldId="2147483672"/>
              <ac:spMk id="24" creationId="{3BEA9DFB-AE84-4A34-8F3C-476C26309CDA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24" creationId="{EE8FB789-DBD6-484E-87B5-0F8CDF3BA218}"/>
            </ac:spMkLst>
          </pc:spChg>
          <pc:spChg chg="add del mod">
            <ac:chgData name="Wen Hao Liang" userId="8bba3898-0b9e-4051-8a7d-dbf1e257ae80" providerId="ADAL" clId="{44D3E767-A552-449C-9C6C-68C587492013}" dt="2021-10-17T23:41:49.685" v="7" actId="478"/>
            <ac:spMkLst>
              <pc:docMk/>
              <pc:sldMasterMk cId="519459900" sldId="2147483660"/>
              <pc:sldLayoutMk cId="3433309340" sldId="2147483672"/>
              <ac:spMk id="25" creationId="{0649F8A7-BE06-4935-99AC-95601B8F71F1}"/>
            </ac:spMkLst>
          </pc:spChg>
          <pc:spChg chg="add del mod">
            <ac:chgData name="Wen Hao Liang" userId="8bba3898-0b9e-4051-8a7d-dbf1e257ae80" providerId="ADAL" clId="{44D3E767-A552-449C-9C6C-68C587492013}" dt="2021-10-17T23:41:46.993" v="5" actId="478"/>
            <ac:spMkLst>
              <pc:docMk/>
              <pc:sldMasterMk cId="519459900" sldId="2147483660"/>
              <pc:sldLayoutMk cId="3433309340" sldId="2147483672"/>
              <ac:spMk id="26" creationId="{7EF7D21D-B244-48B8-8B17-89CB5358352A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27" creationId="{A4E07B8D-C5E2-402C-AB20-0FE33A5C8B88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28" creationId="{FBF80F93-53B0-450D-B897-51DDB1996879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29" creationId="{10C1B766-865A-4B6A-AA4C-B3CEB9D7C457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30" creationId="{45C479AF-D0DE-4991-82F3-62408F59C77D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31" creationId="{CA8FADC9-2B0F-441E-A4A4-1631EB84BF3A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32" creationId="{1BE5BA89-F03E-4A08-88BC-EA377FE3C17C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33" creationId="{60BDA677-42DA-412B-B93F-A0F4B91B5A82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34" creationId="{1A8BB5AB-055B-4D2A-A29A-B4FA8F34C123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35" creationId="{A3954241-0689-48A2-BAD8-828B62F48AA9}"/>
            </ac:spMkLst>
          </pc:spChg>
          <pc:spChg chg="add del mod">
            <ac:chgData name="Wen Hao Liang" userId="8bba3898-0b9e-4051-8a7d-dbf1e257ae80" providerId="ADAL" clId="{44D3E767-A552-449C-9C6C-68C587492013}" dt="2021-10-18T00:00:01.687" v="533" actId="478"/>
            <ac:spMkLst>
              <pc:docMk/>
              <pc:sldMasterMk cId="519459900" sldId="2147483660"/>
              <pc:sldLayoutMk cId="3433309340" sldId="2147483672"/>
              <ac:spMk id="36" creationId="{7BE997F1-510D-4B54-83DB-49935658A85F}"/>
            </ac:spMkLst>
          </pc:spChg>
          <pc:spChg chg="add del mod">
            <ac:chgData name="Wen Hao Liang" userId="8bba3898-0b9e-4051-8a7d-dbf1e257ae80" providerId="ADAL" clId="{44D3E767-A552-449C-9C6C-68C587492013}" dt="2021-10-17T23:58:53.518" v="424" actId="478"/>
            <ac:spMkLst>
              <pc:docMk/>
              <pc:sldMasterMk cId="519459900" sldId="2147483660"/>
              <pc:sldLayoutMk cId="3433309340" sldId="2147483672"/>
              <ac:spMk id="37" creationId="{F33095A6-57EE-484A-9350-5EFED8BA942E}"/>
            </ac:spMkLst>
          </pc:spChg>
          <pc:spChg chg="add del mod">
            <ac:chgData name="Wen Hao Liang" userId="8bba3898-0b9e-4051-8a7d-dbf1e257ae80" providerId="ADAL" clId="{44D3E767-A552-449C-9C6C-68C587492013}" dt="2021-10-18T00:00:00.501" v="532" actId="478"/>
            <ac:spMkLst>
              <pc:docMk/>
              <pc:sldMasterMk cId="519459900" sldId="2147483660"/>
              <pc:sldLayoutMk cId="3433309340" sldId="2147483672"/>
              <ac:spMk id="38" creationId="{73A75ACC-ACD2-490B-8128-B18C51D1094F}"/>
            </ac:spMkLst>
          </pc:spChg>
          <pc:spChg chg="add del mod">
            <ac:chgData name="Wen Hao Liang" userId="8bba3898-0b9e-4051-8a7d-dbf1e257ae80" providerId="ADAL" clId="{44D3E767-A552-449C-9C6C-68C587492013}" dt="2021-10-17T23:59:59.680" v="531" actId="478"/>
            <ac:spMkLst>
              <pc:docMk/>
              <pc:sldMasterMk cId="519459900" sldId="2147483660"/>
              <pc:sldLayoutMk cId="3433309340" sldId="2147483672"/>
              <ac:spMk id="39" creationId="{F82F8A19-F74E-458E-8365-AE0AC3AD80F8}"/>
            </ac:spMkLst>
          </pc:spChg>
          <pc:spChg chg="add mod">
            <ac:chgData name="Wen Hao Liang" userId="8bba3898-0b9e-4051-8a7d-dbf1e257ae80" providerId="ADAL" clId="{44D3E767-A552-449C-9C6C-68C587492013}" dt="2021-10-18T00:11:56.206" v="733" actId="1035"/>
            <ac:spMkLst>
              <pc:docMk/>
              <pc:sldMasterMk cId="519459900" sldId="2147483660"/>
              <pc:sldLayoutMk cId="3433309340" sldId="2147483672"/>
              <ac:spMk id="40" creationId="{A5ADADEB-8D0D-4E42-9517-A899C85B7B4E}"/>
            </ac:spMkLst>
          </pc:spChg>
          <pc:graphicFrameChg chg="add mod modGraphic">
            <ac:chgData name="Wen Hao Liang" userId="8bba3898-0b9e-4051-8a7d-dbf1e257ae80" providerId="ADAL" clId="{44D3E767-A552-449C-9C6C-68C587492013}" dt="2021-10-18T00:00:34.495" v="576" actId="1038"/>
            <ac:graphicFrameMkLst>
              <pc:docMk/>
              <pc:sldMasterMk cId="519459900" sldId="2147483660"/>
              <pc:sldLayoutMk cId="3433309340" sldId="2147483672"/>
              <ac:graphicFrameMk id="2" creationId="{0F57DBD1-DFB5-4A49-8560-A638ED022CF0}"/>
            </ac:graphicFrameMkLst>
          </pc:graphicFrameChg>
          <pc:picChg chg="add del mod">
            <ac:chgData name="Wen Hao Liang" userId="8bba3898-0b9e-4051-8a7d-dbf1e257ae80" providerId="ADAL" clId="{44D3E767-A552-449C-9C6C-68C587492013}" dt="2021-10-17T23:46:58.492" v="179" actId="478"/>
            <ac:picMkLst>
              <pc:docMk/>
              <pc:sldMasterMk cId="519459900" sldId="2147483660"/>
              <pc:sldLayoutMk cId="3433309340" sldId="2147483672"/>
              <ac:picMk id="7" creationId="{171A55A8-0955-4F5C-9713-E8BE7106AA4B}"/>
            </ac:picMkLst>
          </pc:picChg>
          <pc:picChg chg="add del mod">
            <ac:chgData name="Wen Hao Liang" userId="8bba3898-0b9e-4051-8a7d-dbf1e257ae80" providerId="ADAL" clId="{44D3E767-A552-449C-9C6C-68C587492013}" dt="2021-10-17T23:54:40.401" v="318" actId="478"/>
            <ac:picMkLst>
              <pc:docMk/>
              <pc:sldMasterMk cId="519459900" sldId="2147483660"/>
              <pc:sldLayoutMk cId="3433309340" sldId="2147483672"/>
              <ac:picMk id="11" creationId="{BD66560A-82C0-4E40-B5C8-85317CA73ABF}"/>
            </ac:picMkLst>
          </pc:picChg>
          <pc:picChg chg="mod">
            <ac:chgData name="Wen Hao Liang" userId="8bba3898-0b9e-4051-8a7d-dbf1e257ae80" providerId="ADAL" clId="{44D3E767-A552-449C-9C6C-68C587492013}" dt="2021-10-18T00:00:34.495" v="576" actId="1038"/>
            <ac:picMkLst>
              <pc:docMk/>
              <pc:sldMasterMk cId="519459900" sldId="2147483660"/>
              <pc:sldLayoutMk cId="3433309340" sldId="2147483672"/>
              <ac:picMk id="16" creationId="{EF2FC2F0-1487-436E-A5C7-21E62AB41C00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345714-8923-4082-B215-049832AB161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77E6BA1-7698-4EF0-BEDA-890F9FE46F62}">
      <dgm:prSet phldrT="[Text]" custT="1"/>
      <dgm:spPr>
        <a:solidFill>
          <a:srgbClr val="EE4037"/>
        </a:solidFill>
      </dgm:spPr>
      <dgm:t>
        <a:bodyPr/>
        <a:lstStyle/>
        <a:p>
          <a:r>
            <a:rPr lang="en-US" sz="1400" dirty="0">
              <a:latin typeface="Graphik Wide Medium" pitchFamily="50" charset="0"/>
            </a:rPr>
            <a:t>Awareness</a:t>
          </a:r>
          <a:endParaRPr lang="en-AU" sz="1400" dirty="0">
            <a:latin typeface="Graphik Wide Medium" pitchFamily="50" charset="0"/>
          </a:endParaRPr>
        </a:p>
      </dgm:t>
    </dgm:pt>
    <dgm:pt modelId="{067BE366-EE81-4A59-BB88-C02D4C9A60C4}" type="parTrans" cxnId="{D2B029E7-3696-414B-819E-7964ABE53969}">
      <dgm:prSet/>
      <dgm:spPr/>
      <dgm:t>
        <a:bodyPr/>
        <a:lstStyle/>
        <a:p>
          <a:endParaRPr lang="en-AU"/>
        </a:p>
      </dgm:t>
    </dgm:pt>
    <dgm:pt modelId="{632DA7F6-B11A-4307-8398-572F46047D24}" type="sibTrans" cxnId="{D2B029E7-3696-414B-819E-7964ABE53969}">
      <dgm:prSet/>
      <dgm:spPr/>
      <dgm:t>
        <a:bodyPr/>
        <a:lstStyle/>
        <a:p>
          <a:endParaRPr lang="en-AU"/>
        </a:p>
      </dgm:t>
    </dgm:pt>
    <dgm:pt modelId="{962D02C6-7C55-416C-B050-0D1653DFF975}">
      <dgm:prSet phldrT="[Text]" custT="1"/>
      <dgm:spPr>
        <a:solidFill>
          <a:srgbClr val="F47C7C"/>
        </a:solidFill>
      </dgm:spPr>
      <dgm:t>
        <a:bodyPr/>
        <a:lstStyle/>
        <a:p>
          <a:r>
            <a:rPr lang="en-US" sz="1400" dirty="0">
              <a:latin typeface="Graphik Wide Medium" pitchFamily="50" charset="0"/>
            </a:rPr>
            <a:t>Purchase</a:t>
          </a:r>
          <a:endParaRPr lang="en-AU" sz="800" dirty="0">
            <a:latin typeface="Graphik Wide Medium" pitchFamily="50" charset="0"/>
          </a:endParaRPr>
        </a:p>
      </dgm:t>
    </dgm:pt>
    <dgm:pt modelId="{B7F015F2-3EF5-46AF-9D76-EE81AC027B30}" type="parTrans" cxnId="{1C55535F-57AC-4AAE-992C-DFF6E42EC911}">
      <dgm:prSet/>
      <dgm:spPr/>
      <dgm:t>
        <a:bodyPr/>
        <a:lstStyle/>
        <a:p>
          <a:endParaRPr lang="en-AU"/>
        </a:p>
      </dgm:t>
    </dgm:pt>
    <dgm:pt modelId="{7FFED8E5-190F-477A-8E77-266A770D7B4F}" type="sibTrans" cxnId="{1C55535F-57AC-4AAE-992C-DFF6E42EC911}">
      <dgm:prSet/>
      <dgm:spPr/>
      <dgm:t>
        <a:bodyPr/>
        <a:lstStyle/>
        <a:p>
          <a:endParaRPr lang="en-AU"/>
        </a:p>
      </dgm:t>
    </dgm:pt>
    <dgm:pt modelId="{6036DE5C-495C-4DD5-8F6E-C047A78479E7}">
      <dgm:prSet phldrT="[Text]" custT="1"/>
      <dgm:spPr>
        <a:solidFill>
          <a:srgbClr val="F3A3A3"/>
        </a:solidFill>
      </dgm:spPr>
      <dgm:t>
        <a:bodyPr/>
        <a:lstStyle/>
        <a:p>
          <a:r>
            <a:rPr lang="en-US" sz="1400" dirty="0">
              <a:latin typeface="Graphik Wide Medium" pitchFamily="50" charset="0"/>
            </a:rPr>
            <a:t>Post-Purchase</a:t>
          </a:r>
          <a:endParaRPr lang="en-AU" sz="1400" dirty="0">
            <a:latin typeface="Graphik Wide Medium" pitchFamily="50" charset="0"/>
          </a:endParaRPr>
        </a:p>
      </dgm:t>
    </dgm:pt>
    <dgm:pt modelId="{E2DED162-A85A-4F7D-AFB6-EEA3F66DA297}" type="parTrans" cxnId="{7EC37DE9-8639-48D3-97AC-2CDE213A098B}">
      <dgm:prSet/>
      <dgm:spPr/>
      <dgm:t>
        <a:bodyPr/>
        <a:lstStyle/>
        <a:p>
          <a:endParaRPr lang="en-AU"/>
        </a:p>
      </dgm:t>
    </dgm:pt>
    <dgm:pt modelId="{4FC8F3D3-891B-4CFE-A08A-FEA63F86BA3F}" type="sibTrans" cxnId="{7EC37DE9-8639-48D3-97AC-2CDE213A098B}">
      <dgm:prSet/>
      <dgm:spPr/>
      <dgm:t>
        <a:bodyPr/>
        <a:lstStyle/>
        <a:p>
          <a:endParaRPr lang="en-AU"/>
        </a:p>
      </dgm:t>
    </dgm:pt>
    <dgm:pt modelId="{7068F7DC-5789-4137-BA10-72FB8EAC9F7E}">
      <dgm:prSet phldrT="[Text]" custT="1"/>
      <dgm:spPr>
        <a:solidFill>
          <a:srgbClr val="F05D56"/>
        </a:solidFill>
      </dgm:spPr>
      <dgm:t>
        <a:bodyPr/>
        <a:lstStyle/>
        <a:p>
          <a:r>
            <a:rPr lang="en-US" sz="1400" dirty="0">
              <a:latin typeface="Graphik Wide Medium" pitchFamily="50" charset="0"/>
            </a:rPr>
            <a:t>Information Search/ Consideration</a:t>
          </a:r>
          <a:endParaRPr lang="en-AU" sz="1400" dirty="0">
            <a:latin typeface="Graphik Wide Medium" pitchFamily="50" charset="0"/>
          </a:endParaRPr>
        </a:p>
      </dgm:t>
    </dgm:pt>
    <dgm:pt modelId="{3AC5F2EF-1332-4874-B5E9-764E9F807FA6}" type="parTrans" cxnId="{6C733E95-B208-4089-BDB8-2AAD23C7ACB4}">
      <dgm:prSet/>
      <dgm:spPr/>
      <dgm:t>
        <a:bodyPr/>
        <a:lstStyle/>
        <a:p>
          <a:endParaRPr lang="en-AU"/>
        </a:p>
      </dgm:t>
    </dgm:pt>
    <dgm:pt modelId="{E2EF1794-9CE4-4FF4-93A1-DC79D6616A49}" type="sibTrans" cxnId="{6C733E95-B208-4089-BDB8-2AAD23C7ACB4}">
      <dgm:prSet/>
      <dgm:spPr/>
      <dgm:t>
        <a:bodyPr/>
        <a:lstStyle/>
        <a:p>
          <a:endParaRPr lang="en-AU"/>
        </a:p>
      </dgm:t>
    </dgm:pt>
    <dgm:pt modelId="{D24E3DA4-BC3F-40B2-8080-FA8FDE570D10}" type="pres">
      <dgm:prSet presAssocID="{1A345714-8923-4082-B215-049832AB161C}" presName="Name0" presStyleCnt="0">
        <dgm:presLayoutVars>
          <dgm:dir/>
          <dgm:animLvl val="lvl"/>
          <dgm:resizeHandles val="exact"/>
        </dgm:presLayoutVars>
      </dgm:prSet>
      <dgm:spPr/>
    </dgm:pt>
    <dgm:pt modelId="{A03FFEB1-32AF-423C-89B1-A1F8D051D722}" type="pres">
      <dgm:prSet presAssocID="{B77E6BA1-7698-4EF0-BEDA-890F9FE46F6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DFA1A1A-151E-4568-AC02-53327CCD436A}" type="pres">
      <dgm:prSet presAssocID="{632DA7F6-B11A-4307-8398-572F46047D24}" presName="parTxOnlySpace" presStyleCnt="0"/>
      <dgm:spPr/>
    </dgm:pt>
    <dgm:pt modelId="{DEBE4B14-4589-44F7-9899-86555DAED5A1}" type="pres">
      <dgm:prSet presAssocID="{7068F7DC-5789-4137-BA10-72FB8EAC9F7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6AB97E8-C42C-4BA9-A243-2AB9261D102C}" type="pres">
      <dgm:prSet presAssocID="{E2EF1794-9CE4-4FF4-93A1-DC79D6616A49}" presName="parTxOnlySpace" presStyleCnt="0"/>
      <dgm:spPr/>
    </dgm:pt>
    <dgm:pt modelId="{28292132-0D67-42CD-B289-F4D99EF11871}" type="pres">
      <dgm:prSet presAssocID="{962D02C6-7C55-416C-B050-0D1653DFF975}" presName="parTxOnly" presStyleLbl="node1" presStyleIdx="2" presStyleCnt="4" custLinFactNeighborX="8314">
        <dgm:presLayoutVars>
          <dgm:chMax val="0"/>
          <dgm:chPref val="0"/>
          <dgm:bulletEnabled val="1"/>
        </dgm:presLayoutVars>
      </dgm:prSet>
      <dgm:spPr/>
    </dgm:pt>
    <dgm:pt modelId="{CD7350C7-D6D3-49C9-93F6-ED27AFF538AD}" type="pres">
      <dgm:prSet presAssocID="{7FFED8E5-190F-477A-8E77-266A770D7B4F}" presName="parTxOnlySpace" presStyleCnt="0"/>
      <dgm:spPr/>
    </dgm:pt>
    <dgm:pt modelId="{0F50C0A4-9828-451A-833C-640BE45B08C2}" type="pres">
      <dgm:prSet presAssocID="{6036DE5C-495C-4DD5-8F6E-C047A78479E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3770E17-23E2-4704-910D-A78FD4D22855}" type="presOf" srcId="{B77E6BA1-7698-4EF0-BEDA-890F9FE46F62}" destId="{A03FFEB1-32AF-423C-89B1-A1F8D051D722}" srcOrd="0" destOrd="0" presId="urn:microsoft.com/office/officeart/2005/8/layout/chevron1"/>
    <dgm:cxn modelId="{1C55535F-57AC-4AAE-992C-DFF6E42EC911}" srcId="{1A345714-8923-4082-B215-049832AB161C}" destId="{962D02C6-7C55-416C-B050-0D1653DFF975}" srcOrd="2" destOrd="0" parTransId="{B7F015F2-3EF5-46AF-9D76-EE81AC027B30}" sibTransId="{7FFED8E5-190F-477A-8E77-266A770D7B4F}"/>
    <dgm:cxn modelId="{DEA68C71-6D4F-4D39-939D-AF60F283A715}" type="presOf" srcId="{7068F7DC-5789-4137-BA10-72FB8EAC9F7E}" destId="{DEBE4B14-4589-44F7-9899-86555DAED5A1}" srcOrd="0" destOrd="0" presId="urn:microsoft.com/office/officeart/2005/8/layout/chevron1"/>
    <dgm:cxn modelId="{04ECC758-0189-4FF0-96D7-F2FD720D5352}" type="presOf" srcId="{1A345714-8923-4082-B215-049832AB161C}" destId="{D24E3DA4-BC3F-40B2-8080-FA8FDE570D10}" srcOrd="0" destOrd="0" presId="urn:microsoft.com/office/officeart/2005/8/layout/chevron1"/>
    <dgm:cxn modelId="{6C733E95-B208-4089-BDB8-2AAD23C7ACB4}" srcId="{1A345714-8923-4082-B215-049832AB161C}" destId="{7068F7DC-5789-4137-BA10-72FB8EAC9F7E}" srcOrd="1" destOrd="0" parTransId="{3AC5F2EF-1332-4874-B5E9-764E9F807FA6}" sibTransId="{E2EF1794-9CE4-4FF4-93A1-DC79D6616A49}"/>
    <dgm:cxn modelId="{3DA2C596-FF00-4A79-91FD-29A3A76A5994}" type="presOf" srcId="{962D02C6-7C55-416C-B050-0D1653DFF975}" destId="{28292132-0D67-42CD-B289-F4D99EF11871}" srcOrd="0" destOrd="0" presId="urn:microsoft.com/office/officeart/2005/8/layout/chevron1"/>
    <dgm:cxn modelId="{E1A0F8DE-BC96-45B3-8324-00E29254F7E9}" type="presOf" srcId="{6036DE5C-495C-4DD5-8F6E-C047A78479E7}" destId="{0F50C0A4-9828-451A-833C-640BE45B08C2}" srcOrd="0" destOrd="0" presId="urn:microsoft.com/office/officeart/2005/8/layout/chevron1"/>
    <dgm:cxn modelId="{D2B029E7-3696-414B-819E-7964ABE53969}" srcId="{1A345714-8923-4082-B215-049832AB161C}" destId="{B77E6BA1-7698-4EF0-BEDA-890F9FE46F62}" srcOrd="0" destOrd="0" parTransId="{067BE366-EE81-4A59-BB88-C02D4C9A60C4}" sibTransId="{632DA7F6-B11A-4307-8398-572F46047D24}"/>
    <dgm:cxn modelId="{7EC37DE9-8639-48D3-97AC-2CDE213A098B}" srcId="{1A345714-8923-4082-B215-049832AB161C}" destId="{6036DE5C-495C-4DD5-8F6E-C047A78479E7}" srcOrd="3" destOrd="0" parTransId="{E2DED162-A85A-4F7D-AFB6-EEA3F66DA297}" sibTransId="{4FC8F3D3-891B-4CFE-A08A-FEA63F86BA3F}"/>
    <dgm:cxn modelId="{EBC896AD-EA0A-4F48-8469-F3F0AB5A11F7}" type="presParOf" srcId="{D24E3DA4-BC3F-40B2-8080-FA8FDE570D10}" destId="{A03FFEB1-32AF-423C-89B1-A1F8D051D722}" srcOrd="0" destOrd="0" presId="urn:microsoft.com/office/officeart/2005/8/layout/chevron1"/>
    <dgm:cxn modelId="{F89B3883-49AD-4C56-BE10-4005DD518FE9}" type="presParOf" srcId="{D24E3DA4-BC3F-40B2-8080-FA8FDE570D10}" destId="{8DFA1A1A-151E-4568-AC02-53327CCD436A}" srcOrd="1" destOrd="0" presId="urn:microsoft.com/office/officeart/2005/8/layout/chevron1"/>
    <dgm:cxn modelId="{C6407D74-2B10-4F7D-B000-6729FD8F7224}" type="presParOf" srcId="{D24E3DA4-BC3F-40B2-8080-FA8FDE570D10}" destId="{DEBE4B14-4589-44F7-9899-86555DAED5A1}" srcOrd="2" destOrd="0" presId="urn:microsoft.com/office/officeart/2005/8/layout/chevron1"/>
    <dgm:cxn modelId="{BFF289C6-5039-47F2-82D5-DEFCD3215517}" type="presParOf" srcId="{D24E3DA4-BC3F-40B2-8080-FA8FDE570D10}" destId="{E6AB97E8-C42C-4BA9-A243-2AB9261D102C}" srcOrd="3" destOrd="0" presId="urn:microsoft.com/office/officeart/2005/8/layout/chevron1"/>
    <dgm:cxn modelId="{1476FA19-50A2-4076-9C2D-0A8516B5D2B9}" type="presParOf" srcId="{D24E3DA4-BC3F-40B2-8080-FA8FDE570D10}" destId="{28292132-0D67-42CD-B289-F4D99EF11871}" srcOrd="4" destOrd="0" presId="urn:microsoft.com/office/officeart/2005/8/layout/chevron1"/>
    <dgm:cxn modelId="{1A351013-354F-4F6D-96EE-E9A854CE2049}" type="presParOf" srcId="{D24E3DA4-BC3F-40B2-8080-FA8FDE570D10}" destId="{CD7350C7-D6D3-49C9-93F6-ED27AFF538AD}" srcOrd="5" destOrd="0" presId="urn:microsoft.com/office/officeart/2005/8/layout/chevron1"/>
    <dgm:cxn modelId="{ADCD035B-D11D-4124-9882-8F151846CEF0}" type="presParOf" srcId="{D24E3DA4-BC3F-40B2-8080-FA8FDE570D10}" destId="{0F50C0A4-9828-451A-833C-640BE45B08C2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FFEB1-32AF-423C-89B1-A1F8D051D722}">
      <dsp:nvSpPr>
        <dsp:cNvPr id="0" name=""/>
        <dsp:cNvSpPr/>
      </dsp:nvSpPr>
      <dsp:spPr>
        <a:xfrm>
          <a:off x="5347" y="0"/>
          <a:ext cx="3113052" cy="742122"/>
        </a:xfrm>
        <a:prstGeom prst="chevron">
          <a:avLst/>
        </a:prstGeom>
        <a:solidFill>
          <a:srgbClr val="EE403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raphik Wide Medium" pitchFamily="50" charset="0"/>
            </a:rPr>
            <a:t>Awareness</a:t>
          </a:r>
          <a:endParaRPr lang="en-AU" sz="1400" kern="1200" dirty="0">
            <a:latin typeface="Graphik Wide Medium" pitchFamily="50" charset="0"/>
          </a:endParaRPr>
        </a:p>
      </dsp:txBody>
      <dsp:txXfrm>
        <a:off x="376408" y="0"/>
        <a:ext cx="2370930" cy="742122"/>
      </dsp:txXfrm>
    </dsp:sp>
    <dsp:sp modelId="{DEBE4B14-4589-44F7-9899-86555DAED5A1}">
      <dsp:nvSpPr>
        <dsp:cNvPr id="0" name=""/>
        <dsp:cNvSpPr/>
      </dsp:nvSpPr>
      <dsp:spPr>
        <a:xfrm>
          <a:off x="2807095" y="0"/>
          <a:ext cx="3113052" cy="742122"/>
        </a:xfrm>
        <a:prstGeom prst="chevron">
          <a:avLst/>
        </a:prstGeom>
        <a:solidFill>
          <a:srgbClr val="F05D5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raphik Wide Medium" pitchFamily="50" charset="0"/>
            </a:rPr>
            <a:t>Information Search/ Consideration</a:t>
          </a:r>
          <a:endParaRPr lang="en-AU" sz="1400" kern="1200" dirty="0">
            <a:latin typeface="Graphik Wide Medium" pitchFamily="50" charset="0"/>
          </a:endParaRPr>
        </a:p>
      </dsp:txBody>
      <dsp:txXfrm>
        <a:off x="3178156" y="0"/>
        <a:ext cx="2370930" cy="742122"/>
      </dsp:txXfrm>
    </dsp:sp>
    <dsp:sp modelId="{28292132-0D67-42CD-B289-F4D99EF11871}">
      <dsp:nvSpPr>
        <dsp:cNvPr id="0" name=""/>
        <dsp:cNvSpPr/>
      </dsp:nvSpPr>
      <dsp:spPr>
        <a:xfrm>
          <a:off x="5634724" y="0"/>
          <a:ext cx="3113052" cy="742122"/>
        </a:xfrm>
        <a:prstGeom prst="chevron">
          <a:avLst/>
        </a:prstGeom>
        <a:solidFill>
          <a:srgbClr val="F47C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raphik Wide Medium" pitchFamily="50" charset="0"/>
            </a:rPr>
            <a:t>Purchase</a:t>
          </a:r>
          <a:endParaRPr lang="en-AU" sz="800" kern="1200" dirty="0">
            <a:latin typeface="Graphik Wide Medium" pitchFamily="50" charset="0"/>
          </a:endParaRPr>
        </a:p>
      </dsp:txBody>
      <dsp:txXfrm>
        <a:off x="6005785" y="0"/>
        <a:ext cx="2370930" cy="742122"/>
      </dsp:txXfrm>
    </dsp:sp>
    <dsp:sp modelId="{0F50C0A4-9828-451A-833C-640BE45B08C2}">
      <dsp:nvSpPr>
        <dsp:cNvPr id="0" name=""/>
        <dsp:cNvSpPr/>
      </dsp:nvSpPr>
      <dsp:spPr>
        <a:xfrm>
          <a:off x="8410589" y="0"/>
          <a:ext cx="3113052" cy="742122"/>
        </a:xfrm>
        <a:prstGeom prst="chevron">
          <a:avLst/>
        </a:prstGeom>
        <a:solidFill>
          <a:srgbClr val="F3A3A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raphik Wide Medium" pitchFamily="50" charset="0"/>
            </a:rPr>
            <a:t>Post-Purchase</a:t>
          </a:r>
          <a:endParaRPr lang="en-AU" sz="1400" kern="1200" dirty="0">
            <a:latin typeface="Graphik Wide Medium" pitchFamily="50" charset="0"/>
          </a:endParaRPr>
        </a:p>
      </dsp:txBody>
      <dsp:txXfrm>
        <a:off x="8781650" y="0"/>
        <a:ext cx="2370930" cy="742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C84528-CFB5-419A-8FD1-ECD61ACA40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E5356-512B-4C54-AF56-F013831AE4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50238-3BBA-40AB-AA5A-89044720ABBD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11E61-17ED-4A28-8C4B-E12C78F751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C29652-4A7D-42C1-8A47-B29903707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4FAFC-A373-4CAA-B1DD-358CB72B31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726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EF09450-AD2B-4B3F-905E-5118DB725D0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5182" y="304106"/>
            <a:ext cx="1495653" cy="1495653"/>
          </a:xfrm>
          <a:prstGeom prst="ellipse">
            <a:avLst/>
          </a:prstGeom>
          <a:ln w="76200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Insert Picture Here</a:t>
            </a:r>
            <a:endParaRPr lang="en-AU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F57DBD1-DFB5-4A49-8560-A638ED022CF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130524217"/>
              </p:ext>
            </p:extLst>
          </p:nvPr>
        </p:nvGraphicFramePr>
        <p:xfrm>
          <a:off x="954155" y="2027586"/>
          <a:ext cx="11528990" cy="742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E443A59A-E617-4F0B-96C8-F3BDAED11F74}"/>
              </a:ext>
            </a:extLst>
          </p:cNvPr>
          <p:cNvSpPr/>
          <p:nvPr userDrawn="1"/>
        </p:nvSpPr>
        <p:spPr>
          <a:xfrm>
            <a:off x="357805" y="4851100"/>
            <a:ext cx="355966" cy="1403928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>
                <a:latin typeface="Graphik Wide Medium" pitchFamily="50" charset="0"/>
              </a:rPr>
              <a:t>ACTIONS</a:t>
            </a:r>
            <a:endParaRPr lang="en-AU" sz="1400" dirty="0">
              <a:latin typeface="Graphik Wide Medium" pitchFamily="50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99076F-1392-4F6A-B877-8D85407831A5}"/>
              </a:ext>
            </a:extLst>
          </p:cNvPr>
          <p:cNvSpPr/>
          <p:nvPr userDrawn="1"/>
        </p:nvSpPr>
        <p:spPr>
          <a:xfrm>
            <a:off x="357805" y="6377610"/>
            <a:ext cx="355966" cy="1403928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>
                <a:latin typeface="Graphik Wide Medium" pitchFamily="50" charset="0"/>
              </a:rPr>
              <a:t>THOUGHTS</a:t>
            </a:r>
            <a:endParaRPr lang="en-AU" sz="1400" dirty="0">
              <a:latin typeface="Graphik Wide Medium" pitchFamily="50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F9AEB-89F6-4F98-9463-5095D90C7D38}"/>
              </a:ext>
            </a:extLst>
          </p:cNvPr>
          <p:cNvSpPr/>
          <p:nvPr userDrawn="1"/>
        </p:nvSpPr>
        <p:spPr>
          <a:xfrm>
            <a:off x="357805" y="7898242"/>
            <a:ext cx="355966" cy="1403928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>
                <a:latin typeface="Graphik Wide Medium" pitchFamily="50" charset="0"/>
              </a:rPr>
              <a:t>EMOTIONS</a:t>
            </a:r>
            <a:endParaRPr lang="en-AU" sz="1400" dirty="0">
              <a:latin typeface="Graphik Wide Medium" pitchFamily="50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EC35EE-BB0E-4697-9381-FE5A1300C425}"/>
              </a:ext>
            </a:extLst>
          </p:cNvPr>
          <p:cNvSpPr/>
          <p:nvPr userDrawn="1"/>
        </p:nvSpPr>
        <p:spPr>
          <a:xfrm>
            <a:off x="357805" y="2960846"/>
            <a:ext cx="355966" cy="1800000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>
                <a:latin typeface="Graphik Wide Medium" pitchFamily="50" charset="0"/>
              </a:rPr>
              <a:t>TOUCHPOINTS</a:t>
            </a:r>
            <a:endParaRPr lang="en-AU" sz="1400" dirty="0">
              <a:latin typeface="Graphik Wide Medium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6D34E5-B046-4582-9329-53570723D719}"/>
              </a:ext>
            </a:extLst>
          </p:cNvPr>
          <p:cNvSpPr/>
          <p:nvPr userDrawn="1"/>
        </p:nvSpPr>
        <p:spPr>
          <a:xfrm>
            <a:off x="954155" y="2960846"/>
            <a:ext cx="2736000" cy="1800000"/>
          </a:xfrm>
          <a:prstGeom prst="rect">
            <a:avLst/>
          </a:prstGeom>
          <a:solidFill>
            <a:srgbClr val="EE40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4E13B1-5F0A-4EFF-8A46-B01718162B48}"/>
              </a:ext>
            </a:extLst>
          </p:cNvPr>
          <p:cNvSpPr/>
          <p:nvPr userDrawn="1"/>
        </p:nvSpPr>
        <p:spPr>
          <a:xfrm>
            <a:off x="3788849" y="2957777"/>
            <a:ext cx="2782955" cy="1800000"/>
          </a:xfrm>
          <a:prstGeom prst="rect">
            <a:avLst/>
          </a:prstGeom>
          <a:solidFill>
            <a:srgbClr val="F05D56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8FB789-DBD6-484E-87B5-0F8CDF3BA218}"/>
              </a:ext>
            </a:extLst>
          </p:cNvPr>
          <p:cNvSpPr/>
          <p:nvPr userDrawn="1"/>
        </p:nvSpPr>
        <p:spPr>
          <a:xfrm>
            <a:off x="6670498" y="2971031"/>
            <a:ext cx="2782955" cy="1800000"/>
          </a:xfrm>
          <a:prstGeom prst="rect">
            <a:avLst/>
          </a:prstGeom>
          <a:solidFill>
            <a:srgbClr val="F47C7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4E07B8D-C5E2-402C-AB20-0FE33A5C8B88}"/>
              </a:ext>
            </a:extLst>
          </p:cNvPr>
          <p:cNvSpPr/>
          <p:nvPr userDrawn="1"/>
        </p:nvSpPr>
        <p:spPr>
          <a:xfrm>
            <a:off x="9568066" y="2971031"/>
            <a:ext cx="2782955" cy="1800000"/>
          </a:xfrm>
          <a:prstGeom prst="rect">
            <a:avLst/>
          </a:prstGeom>
          <a:solidFill>
            <a:srgbClr val="F3A3A3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F80F93-53B0-450D-B897-51DDB1996879}"/>
              </a:ext>
            </a:extLst>
          </p:cNvPr>
          <p:cNvSpPr/>
          <p:nvPr userDrawn="1"/>
        </p:nvSpPr>
        <p:spPr>
          <a:xfrm>
            <a:off x="954155" y="4851100"/>
            <a:ext cx="2736000" cy="1403928"/>
          </a:xfrm>
          <a:prstGeom prst="rect">
            <a:avLst/>
          </a:prstGeom>
          <a:solidFill>
            <a:srgbClr val="EE40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0C1B766-865A-4B6A-AA4C-B3CEB9D7C457}"/>
              </a:ext>
            </a:extLst>
          </p:cNvPr>
          <p:cNvSpPr/>
          <p:nvPr userDrawn="1"/>
        </p:nvSpPr>
        <p:spPr>
          <a:xfrm>
            <a:off x="3788849" y="4848031"/>
            <a:ext cx="2782955" cy="1403928"/>
          </a:xfrm>
          <a:prstGeom prst="rect">
            <a:avLst/>
          </a:prstGeom>
          <a:solidFill>
            <a:srgbClr val="F05D56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5C479AF-D0DE-4991-82F3-62408F59C77D}"/>
              </a:ext>
            </a:extLst>
          </p:cNvPr>
          <p:cNvSpPr/>
          <p:nvPr userDrawn="1"/>
        </p:nvSpPr>
        <p:spPr>
          <a:xfrm>
            <a:off x="6670498" y="4861285"/>
            <a:ext cx="2782955" cy="1403928"/>
          </a:xfrm>
          <a:prstGeom prst="rect">
            <a:avLst/>
          </a:prstGeom>
          <a:solidFill>
            <a:srgbClr val="F47C7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A8FADC9-2B0F-441E-A4A4-1631EB84BF3A}"/>
              </a:ext>
            </a:extLst>
          </p:cNvPr>
          <p:cNvSpPr/>
          <p:nvPr userDrawn="1"/>
        </p:nvSpPr>
        <p:spPr>
          <a:xfrm>
            <a:off x="9568066" y="4861285"/>
            <a:ext cx="2782955" cy="1403928"/>
          </a:xfrm>
          <a:prstGeom prst="rect">
            <a:avLst/>
          </a:prstGeom>
          <a:solidFill>
            <a:srgbClr val="F3A3A3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BE5BA89-F03E-4A08-88BC-EA377FE3C17C}"/>
              </a:ext>
            </a:extLst>
          </p:cNvPr>
          <p:cNvSpPr/>
          <p:nvPr userDrawn="1"/>
        </p:nvSpPr>
        <p:spPr>
          <a:xfrm>
            <a:off x="954155" y="6380679"/>
            <a:ext cx="2736000" cy="1403928"/>
          </a:xfrm>
          <a:prstGeom prst="rect">
            <a:avLst/>
          </a:prstGeom>
          <a:solidFill>
            <a:srgbClr val="EE403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0BDA677-42DA-412B-B93F-A0F4B91B5A82}"/>
              </a:ext>
            </a:extLst>
          </p:cNvPr>
          <p:cNvSpPr/>
          <p:nvPr userDrawn="1"/>
        </p:nvSpPr>
        <p:spPr>
          <a:xfrm>
            <a:off x="3788849" y="6377610"/>
            <a:ext cx="2782955" cy="1403928"/>
          </a:xfrm>
          <a:prstGeom prst="rect">
            <a:avLst/>
          </a:prstGeom>
          <a:solidFill>
            <a:srgbClr val="F05D56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A8BB5AB-055B-4D2A-A29A-B4FA8F34C123}"/>
              </a:ext>
            </a:extLst>
          </p:cNvPr>
          <p:cNvSpPr/>
          <p:nvPr userDrawn="1"/>
        </p:nvSpPr>
        <p:spPr>
          <a:xfrm>
            <a:off x="6670498" y="6390864"/>
            <a:ext cx="2782955" cy="1403928"/>
          </a:xfrm>
          <a:prstGeom prst="rect">
            <a:avLst/>
          </a:prstGeom>
          <a:solidFill>
            <a:srgbClr val="F47C7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3954241-0689-48A2-BAD8-828B62F48AA9}"/>
              </a:ext>
            </a:extLst>
          </p:cNvPr>
          <p:cNvSpPr/>
          <p:nvPr userDrawn="1"/>
        </p:nvSpPr>
        <p:spPr>
          <a:xfrm>
            <a:off x="9568066" y="6390864"/>
            <a:ext cx="2782955" cy="1403928"/>
          </a:xfrm>
          <a:prstGeom prst="rect">
            <a:avLst/>
          </a:prstGeom>
          <a:solidFill>
            <a:srgbClr val="F3A3A3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ADADEB-8D0D-4E42-9517-A899C85B7B4E}"/>
              </a:ext>
            </a:extLst>
          </p:cNvPr>
          <p:cNvSpPr/>
          <p:nvPr userDrawn="1"/>
        </p:nvSpPr>
        <p:spPr>
          <a:xfrm>
            <a:off x="954155" y="7898242"/>
            <a:ext cx="11396866" cy="1403928"/>
          </a:xfrm>
          <a:prstGeom prst="rect">
            <a:avLst/>
          </a:prstGeom>
          <a:gradFill>
            <a:gsLst>
              <a:gs pos="100000">
                <a:srgbClr val="F8B3AF"/>
              </a:gs>
              <a:gs pos="55000">
                <a:srgbClr val="FBD5D3"/>
              </a:gs>
              <a:gs pos="0">
                <a:srgbClr val="FEF6F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8A6995-B6F6-4B88-9216-F80EB4DDDDB7}"/>
              </a:ext>
            </a:extLst>
          </p:cNvPr>
          <p:cNvSpPr txBox="1"/>
          <p:nvPr userDrawn="1"/>
        </p:nvSpPr>
        <p:spPr>
          <a:xfrm>
            <a:off x="7858534" y="9324201"/>
            <a:ext cx="4492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Graphik Extralight" panose="020B0303030202060203" pitchFamily="34" charset="0"/>
              </a:rPr>
              <a:t>Created by Wen Hao Liang for MKT100 | ICHM Pty Ltd</a:t>
            </a:r>
            <a:endParaRPr lang="en-AU" sz="1200" dirty="0">
              <a:latin typeface="Graphik Extralight" panose="020B030303020206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71B20B-A04C-4287-8237-8EE490832E3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596576" y="259383"/>
            <a:ext cx="9754445" cy="158509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ACD3005-C57E-4272-83F9-3B6B959ED74C}"/>
              </a:ext>
            </a:extLst>
          </p:cNvPr>
          <p:cNvSpPr txBox="1"/>
          <p:nvPr userDrawn="1"/>
        </p:nvSpPr>
        <p:spPr>
          <a:xfrm>
            <a:off x="2708695" y="259383"/>
            <a:ext cx="33805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Graphik Bold" panose="020B0803030202060203" pitchFamily="34" charset="0"/>
              </a:rPr>
              <a:t>CUSTOMER PERSONA</a:t>
            </a:r>
            <a:endParaRPr lang="en-AU" sz="1600" dirty="0">
              <a:solidFill>
                <a:schemeClr val="bg1"/>
              </a:solidFill>
              <a:latin typeface="Graphik Bold" panose="020B08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30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581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7448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987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45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45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781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070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0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953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050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66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88526-14A2-428D-BFC6-543595D15EB9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80B1D-E3A1-49FD-B42D-977BA6BB64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945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5720A6-4CFB-4B23-8AEC-6433C80C1FB4}"/>
              </a:ext>
            </a:extLst>
          </p:cNvPr>
          <p:cNvSpPr txBox="1"/>
          <p:nvPr/>
        </p:nvSpPr>
        <p:spPr>
          <a:xfrm>
            <a:off x="1086678" y="3167270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4E7B91-45E0-4A3C-8CBE-3002FCBBC174}"/>
              </a:ext>
            </a:extLst>
          </p:cNvPr>
          <p:cNvSpPr txBox="1"/>
          <p:nvPr/>
        </p:nvSpPr>
        <p:spPr>
          <a:xfrm>
            <a:off x="3929269" y="3167270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54004B-A36C-49FC-8757-AF9D913E3470}"/>
              </a:ext>
            </a:extLst>
          </p:cNvPr>
          <p:cNvSpPr txBox="1"/>
          <p:nvPr/>
        </p:nvSpPr>
        <p:spPr>
          <a:xfrm>
            <a:off x="2623930" y="649254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Insert text here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123195-933F-4668-92ED-536F0AF39BB9}"/>
              </a:ext>
            </a:extLst>
          </p:cNvPr>
          <p:cNvSpPr txBox="1"/>
          <p:nvPr/>
        </p:nvSpPr>
        <p:spPr>
          <a:xfrm>
            <a:off x="6771860" y="3167269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41DB8B-C490-478D-9978-622618B5ED5E}"/>
              </a:ext>
            </a:extLst>
          </p:cNvPr>
          <p:cNvSpPr txBox="1"/>
          <p:nvPr/>
        </p:nvSpPr>
        <p:spPr>
          <a:xfrm>
            <a:off x="9614451" y="3167269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C8D821-F8A5-44BC-83F7-2F8DAAD11D77}"/>
              </a:ext>
            </a:extLst>
          </p:cNvPr>
          <p:cNvSpPr txBox="1"/>
          <p:nvPr/>
        </p:nvSpPr>
        <p:spPr>
          <a:xfrm>
            <a:off x="1086678" y="5038955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C41F43-D7A4-42E2-A821-9A9FE726C17E}"/>
              </a:ext>
            </a:extLst>
          </p:cNvPr>
          <p:cNvSpPr txBox="1"/>
          <p:nvPr/>
        </p:nvSpPr>
        <p:spPr>
          <a:xfrm>
            <a:off x="3929269" y="5038955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53BBC8-3AA0-49F7-99A4-CF22FC8D0B1C}"/>
              </a:ext>
            </a:extLst>
          </p:cNvPr>
          <p:cNvSpPr txBox="1"/>
          <p:nvPr/>
        </p:nvSpPr>
        <p:spPr>
          <a:xfrm>
            <a:off x="6771860" y="5038954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68937A-DE02-4A4F-B4C7-B04952F98A79}"/>
              </a:ext>
            </a:extLst>
          </p:cNvPr>
          <p:cNvSpPr txBox="1"/>
          <p:nvPr/>
        </p:nvSpPr>
        <p:spPr>
          <a:xfrm>
            <a:off x="9614451" y="5038954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AF2662-E6CF-46C5-B2F1-407A433357BA}"/>
              </a:ext>
            </a:extLst>
          </p:cNvPr>
          <p:cNvSpPr txBox="1"/>
          <p:nvPr/>
        </p:nvSpPr>
        <p:spPr>
          <a:xfrm>
            <a:off x="1086678" y="6600726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B39FE1-207C-4D16-83B9-1B62F06BC2DB}"/>
              </a:ext>
            </a:extLst>
          </p:cNvPr>
          <p:cNvSpPr txBox="1"/>
          <p:nvPr/>
        </p:nvSpPr>
        <p:spPr>
          <a:xfrm>
            <a:off x="3929269" y="6600726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75AC65-92D6-4699-B926-96062DC2E0A8}"/>
              </a:ext>
            </a:extLst>
          </p:cNvPr>
          <p:cNvSpPr txBox="1"/>
          <p:nvPr/>
        </p:nvSpPr>
        <p:spPr>
          <a:xfrm>
            <a:off x="6771860" y="6600725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D4FF25-AC91-41AE-BA9F-28C6FB7C2A7F}"/>
              </a:ext>
            </a:extLst>
          </p:cNvPr>
          <p:cNvSpPr txBox="1"/>
          <p:nvPr/>
        </p:nvSpPr>
        <p:spPr>
          <a:xfrm>
            <a:off x="9614451" y="6600725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20" name="Graphic 19" descr="Neutral face outline with solid fill">
            <a:extLst>
              <a:ext uri="{FF2B5EF4-FFF2-40B4-BE49-F238E27FC236}">
                <a16:creationId xmlns:a16="http://schemas.microsoft.com/office/drawing/2014/main" id="{81FA222C-C060-4C24-9272-2E235EB88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73884" y="8162497"/>
            <a:ext cx="914400" cy="914400"/>
          </a:xfrm>
          <a:prstGeom prst="rect">
            <a:avLst/>
          </a:prstGeom>
        </p:spPr>
      </p:pic>
      <p:pic>
        <p:nvPicPr>
          <p:cNvPr id="22" name="Graphic 21" descr="Sad face outline with solid fill">
            <a:extLst>
              <a:ext uri="{FF2B5EF4-FFF2-40B4-BE49-F238E27FC236}">
                <a16:creationId xmlns:a16="http://schemas.microsoft.com/office/drawing/2014/main" id="{271065D2-960F-4877-A01F-01115FA90D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77250" y="8162497"/>
            <a:ext cx="914400" cy="914400"/>
          </a:xfrm>
          <a:prstGeom prst="rect">
            <a:avLst/>
          </a:prstGeom>
        </p:spPr>
      </p:pic>
      <p:pic>
        <p:nvPicPr>
          <p:cNvPr id="24" name="Graphic 23" descr="Smiling face outline with solid fill">
            <a:extLst>
              <a:ext uri="{FF2B5EF4-FFF2-40B4-BE49-F238E27FC236}">
                <a16:creationId xmlns:a16="http://schemas.microsoft.com/office/drawing/2014/main" id="{DAEE0871-483C-480B-9929-1574D7046F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83982" y="8162497"/>
            <a:ext cx="914400" cy="914400"/>
          </a:xfrm>
          <a:prstGeom prst="rect">
            <a:avLst/>
          </a:prstGeom>
        </p:spPr>
      </p:pic>
      <p:pic>
        <p:nvPicPr>
          <p:cNvPr id="26" name="Graphic 25" descr="Smiling with hearts face outline with solid fill">
            <a:extLst>
              <a:ext uri="{FF2B5EF4-FFF2-40B4-BE49-F238E27FC236}">
                <a16:creationId xmlns:a16="http://schemas.microsoft.com/office/drawing/2014/main" id="{A469AAF5-F5F3-4305-B642-BB5585D3D0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0616" y="8162497"/>
            <a:ext cx="914400" cy="914400"/>
          </a:xfrm>
          <a:prstGeom prst="rect">
            <a:avLst/>
          </a:prstGeom>
        </p:spPr>
      </p:pic>
      <p:pic>
        <p:nvPicPr>
          <p:cNvPr id="32" name="Graphic 31" descr="Grinning face outline with solid fill">
            <a:extLst>
              <a:ext uri="{FF2B5EF4-FFF2-40B4-BE49-F238E27FC236}">
                <a16:creationId xmlns:a16="http://schemas.microsoft.com/office/drawing/2014/main" id="{EBEBFC78-DCA3-43FB-BDAE-55070BDA86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663786" y="8162496"/>
            <a:ext cx="914400" cy="914400"/>
          </a:xfrm>
          <a:prstGeom prst="rect">
            <a:avLst/>
          </a:prstGeom>
        </p:spPr>
      </p:pic>
      <p:pic>
        <p:nvPicPr>
          <p:cNvPr id="34" name="Graphic 33" descr="Confused face outline with solid fill">
            <a:extLst>
              <a:ext uri="{FF2B5EF4-FFF2-40B4-BE49-F238E27FC236}">
                <a16:creationId xmlns:a16="http://schemas.microsoft.com/office/drawing/2014/main" id="{7D9FF253-1F09-4B30-BD13-EE3AA53B79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267152" y="8162496"/>
            <a:ext cx="914400" cy="914400"/>
          </a:xfrm>
          <a:prstGeom prst="rect">
            <a:avLst/>
          </a:prstGeom>
        </p:spPr>
      </p:pic>
      <p:pic>
        <p:nvPicPr>
          <p:cNvPr id="36" name="Graphic 35" descr="Crying face outline with solid fill">
            <a:extLst>
              <a:ext uri="{FF2B5EF4-FFF2-40B4-BE49-F238E27FC236}">
                <a16:creationId xmlns:a16="http://schemas.microsoft.com/office/drawing/2014/main" id="{0B060774-84A7-457B-A668-FBE67F6D51C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870518" y="8162496"/>
            <a:ext cx="914400" cy="914400"/>
          </a:xfrm>
          <a:prstGeom prst="rect">
            <a:avLst/>
          </a:prstGeom>
        </p:spPr>
      </p:pic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95486391-7A10-414B-A93E-F5B5D92055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39" name="Graphic 38" descr="Confused face outline with solid fill">
            <a:extLst>
              <a:ext uri="{FF2B5EF4-FFF2-40B4-BE49-F238E27FC236}">
                <a16:creationId xmlns:a16="http://schemas.microsoft.com/office/drawing/2014/main" id="{6E1770F2-F98B-48D9-966D-F17068B3234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11060418" y="81624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82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1D7B047DF1A646872057E8ED398207" ma:contentTypeVersion="8" ma:contentTypeDescription="Create a new document." ma:contentTypeScope="" ma:versionID="6784f2e959faa49e99a384ca8efd00ad">
  <xsd:schema xmlns:xsd="http://www.w3.org/2001/XMLSchema" xmlns:xs="http://www.w3.org/2001/XMLSchema" xmlns:p="http://schemas.microsoft.com/office/2006/metadata/properties" xmlns:ns2="2a2efd3f-a11d-463f-ab25-a5cdb7105522" xmlns:ns3="4742c51a-2341-48f3-b93b-08fb2b1d9335" targetNamespace="http://schemas.microsoft.com/office/2006/metadata/properties" ma:root="true" ma:fieldsID="2f9f73c002c514793db8de737d33999a" ns2:_="" ns3:_="">
    <xsd:import namespace="2a2efd3f-a11d-463f-ab25-a5cdb7105522"/>
    <xsd:import namespace="4742c51a-2341-48f3-b93b-08fb2b1d93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efd3f-a11d-463f-ab25-a5cdb71055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42c51a-2341-48f3-b93b-08fb2b1d933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2C3188-BE0D-474F-B6DB-3636DDA50729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2a2efd3f-a11d-463f-ab25-a5cdb7105522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F3A6E57-8614-4FCE-AB00-C4FAA6E6F6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54F269-9E37-471E-A3F0-84326B728EC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39</Words>
  <Application>Microsoft Office PowerPoint</Application>
  <PresentationFormat>A3 Paper (297x420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Graphik Bold</vt:lpstr>
      <vt:lpstr>Graphik Extralight</vt:lpstr>
      <vt:lpstr>Graphik Wide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 Hao Liang</dc:creator>
  <cp:lastModifiedBy>Wen Hao Liang</cp:lastModifiedBy>
  <cp:revision>1</cp:revision>
  <dcterms:created xsi:type="dcterms:W3CDTF">2021-10-17T23:24:20Z</dcterms:created>
  <dcterms:modified xsi:type="dcterms:W3CDTF">2021-10-18T04:40:53Z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0x0101007F1D7B047DF1A646872057E8ED398207</vt:lpwstr>
  </property>
</Properties>
</file>